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016B46-4D1E-4DC5-B712-21AA13F59A9B}" type="datetimeFigureOut">
              <a:rPr lang="en-US" smtClean="0"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C23A35-C83C-45D4-AA13-BFC1BC4157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66294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Major Social institution – the family: questionnaire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6019800"/>
            <a:ext cx="3352800" cy="3551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Precious May S. </a:t>
            </a:r>
            <a:r>
              <a:rPr lang="en-US" dirty="0" err="1" smtClean="0"/>
              <a:t>Yasay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962"/>
          </a:xfrm>
        </p:spPr>
        <p:txBody>
          <a:bodyPr>
            <a:normAutofit/>
          </a:bodyPr>
          <a:lstStyle/>
          <a:p>
            <a:r>
              <a:rPr lang="en-US" dirty="0" smtClean="0"/>
              <a:t>1. What is the smallest social institution with the unique function or producing and rearing the young?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971800"/>
            <a:ext cx="7467600" cy="350215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Education</a:t>
            </a:r>
          </a:p>
          <a:p>
            <a:pPr marL="457200" indent="-457200">
              <a:buFont typeface="Wingdings"/>
              <a:buAutoNum type="alphaUcPeriod"/>
            </a:pPr>
            <a:r>
              <a:rPr lang="en-US" dirty="0" smtClean="0"/>
              <a:t>Religion</a:t>
            </a:r>
          </a:p>
          <a:p>
            <a:pPr marL="457200" indent="-457200">
              <a:buFont typeface="Wingdings"/>
              <a:buAutoNum type="alphaUcPeriod"/>
            </a:pPr>
            <a:r>
              <a:rPr lang="en-US" dirty="0" smtClean="0"/>
              <a:t>Family</a:t>
            </a:r>
          </a:p>
          <a:p>
            <a:pPr marL="457200" indent="-457200">
              <a:buAutoNum type="alphaUcPeriod"/>
            </a:pPr>
            <a:r>
              <a:rPr lang="en-US" dirty="0" smtClean="0"/>
              <a:t>Economics</a:t>
            </a:r>
          </a:p>
          <a:p>
            <a:pPr marL="457200" indent="-457200">
              <a:buAutoNum type="alphaUcPeriod"/>
            </a:pPr>
            <a:r>
              <a:rPr lang="en-US" dirty="0" smtClean="0"/>
              <a:t>Government</a:t>
            </a:r>
          </a:p>
          <a:p>
            <a:pPr marL="457200" indent="-45720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2. It is one of the function of the family where the child learns his role and status.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62200"/>
            <a:ext cx="7467600" cy="411175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Reproduction of the race and rearing of the young</a:t>
            </a:r>
          </a:p>
          <a:p>
            <a:pPr marL="457200" indent="-457200">
              <a:buAutoNum type="alphaUcPeriod"/>
            </a:pPr>
            <a:r>
              <a:rPr lang="en-US" dirty="0" smtClean="0"/>
              <a:t>Socialization of the child</a:t>
            </a:r>
          </a:p>
          <a:p>
            <a:pPr marL="457200" indent="-457200">
              <a:buAutoNum type="alphaUcPeriod"/>
            </a:pPr>
            <a:r>
              <a:rPr lang="en-US" dirty="0" smtClean="0"/>
              <a:t>Culture transmission or enculturation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Providing social status</a:t>
            </a:r>
          </a:p>
          <a:p>
            <a:pPr marL="457200" indent="-457200">
              <a:buAutoNum type="alphaUcPeriod"/>
            </a:pPr>
            <a:r>
              <a:rPr lang="en-US" dirty="0" smtClean="0"/>
              <a:t>Providing affection and sense of security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54162"/>
          </a:xfrm>
        </p:spPr>
        <p:txBody>
          <a:bodyPr>
            <a:normAutofit/>
          </a:bodyPr>
          <a:lstStyle/>
          <a:p>
            <a:r>
              <a:rPr lang="en-US" dirty="0" smtClean="0"/>
              <a:t>3.There are tow types of family that may be classified in different ways except.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467600" cy="418795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E</a:t>
            </a:r>
            <a:r>
              <a:rPr lang="en-US" dirty="0" smtClean="0"/>
              <a:t>xtended family</a:t>
            </a:r>
          </a:p>
          <a:p>
            <a:pPr marL="457200" indent="-457200">
              <a:buAutoNum type="alphaUcPeriod"/>
            </a:pPr>
            <a:r>
              <a:rPr lang="en-US" dirty="0" smtClean="0"/>
              <a:t>Expanded family</a:t>
            </a:r>
          </a:p>
          <a:p>
            <a:pPr marL="457200" indent="-457200">
              <a:buAutoNum type="alphaUcPeriod"/>
            </a:pPr>
            <a:r>
              <a:rPr lang="en-US" dirty="0" smtClean="0"/>
              <a:t>Nuclear family</a:t>
            </a:r>
          </a:p>
          <a:p>
            <a:pPr marL="457200" indent="-457200">
              <a:buAutoNum type="alphaUcPeriod"/>
            </a:pPr>
            <a:r>
              <a:rPr lang="en-US" dirty="0" smtClean="0"/>
              <a:t>Both A and C</a:t>
            </a:r>
          </a:p>
          <a:p>
            <a:pPr marL="457200" indent="-457200">
              <a:buAutoNum type="alphaUcPeriod"/>
            </a:pPr>
            <a:r>
              <a:rPr lang="en-US" dirty="0" smtClean="0"/>
              <a:t>All of the above</a:t>
            </a:r>
          </a:p>
          <a:p>
            <a:pPr marL="457200" indent="-457200">
              <a:buAutoNum type="alphaUcPeriod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54162"/>
          </a:xfrm>
        </p:spPr>
        <p:txBody>
          <a:bodyPr/>
          <a:lstStyle/>
          <a:p>
            <a:r>
              <a:rPr lang="en-US" dirty="0" smtClean="0"/>
              <a:t>4. There are 3 types of polygamy these 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590800"/>
            <a:ext cx="7467600" cy="3883152"/>
          </a:xfrm>
        </p:spPr>
        <p:txBody>
          <a:bodyPr/>
          <a:lstStyle/>
          <a:p>
            <a:pPr marL="457200" indent="-457200">
              <a:buAutoNum type="alphaLcPeriod"/>
            </a:pPr>
            <a:r>
              <a:rPr lang="en-US" dirty="0" err="1" smtClean="0"/>
              <a:t>neolocal</a:t>
            </a:r>
            <a:r>
              <a:rPr lang="en-US" dirty="0" smtClean="0"/>
              <a:t>, </a:t>
            </a:r>
            <a:r>
              <a:rPr lang="en-US" dirty="0" err="1" smtClean="0"/>
              <a:t>matrilocal</a:t>
            </a:r>
            <a:r>
              <a:rPr lang="en-US" dirty="0" smtClean="0"/>
              <a:t>, </a:t>
            </a:r>
            <a:r>
              <a:rPr lang="en-US" dirty="0" err="1" smtClean="0"/>
              <a:t>patrilocal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smtClean="0"/>
              <a:t>Polyandry, polygamy, </a:t>
            </a:r>
            <a:r>
              <a:rPr lang="en-US" dirty="0" err="1" smtClean="0"/>
              <a:t>canogamy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err="1" smtClean="0"/>
              <a:t>Bilineal</a:t>
            </a:r>
            <a:r>
              <a:rPr lang="en-US" dirty="0" smtClean="0"/>
              <a:t>, </a:t>
            </a:r>
            <a:r>
              <a:rPr lang="en-US" dirty="0" err="1" smtClean="0"/>
              <a:t>patrilineal</a:t>
            </a:r>
            <a:r>
              <a:rPr lang="en-US" dirty="0" smtClean="0"/>
              <a:t>, matrilineal</a:t>
            </a:r>
          </a:p>
          <a:p>
            <a:pPr marL="457200" indent="-457200">
              <a:buAutoNum type="alphaLcPeriod"/>
            </a:pPr>
            <a:r>
              <a:rPr lang="en-US" dirty="0" smtClean="0"/>
              <a:t>Patriarchal, matriarchal, equalitarian</a:t>
            </a:r>
          </a:p>
          <a:p>
            <a:pPr marL="457200" indent="-457200">
              <a:buAutoNum type="alphaLcPeriod"/>
            </a:pPr>
            <a:r>
              <a:rPr lang="en-US" dirty="0" smtClean="0"/>
              <a:t>Polygamy, </a:t>
            </a:r>
            <a:r>
              <a:rPr lang="en-US" dirty="0" err="1" smtClean="0"/>
              <a:t>patrilocal</a:t>
            </a:r>
            <a:r>
              <a:rPr lang="en-US" dirty="0" smtClean="0"/>
              <a:t>, </a:t>
            </a:r>
            <a:r>
              <a:rPr lang="en-US" dirty="0" smtClean="0"/>
              <a:t>Patriarchal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rmAutofit/>
          </a:bodyPr>
          <a:lstStyle/>
          <a:p>
            <a:r>
              <a:rPr lang="en-US" dirty="0" smtClean="0"/>
              <a:t>What reference to authority when the father is considered the head and plays a dominant role of the family?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467600" cy="4035552"/>
          </a:xfrm>
        </p:spPr>
        <p:txBody>
          <a:bodyPr/>
          <a:lstStyle/>
          <a:p>
            <a:pPr marL="457200" indent="-457200">
              <a:buAutoNum type="alphaLcPeriod"/>
            </a:pPr>
            <a:r>
              <a:rPr lang="en-US" dirty="0" smtClean="0"/>
              <a:t>Polyandry</a:t>
            </a:r>
          </a:p>
          <a:p>
            <a:pPr marL="457200" indent="-457200">
              <a:buAutoNum type="alphaLcPeriod"/>
            </a:pPr>
            <a:r>
              <a:rPr lang="en-US" dirty="0" smtClean="0"/>
              <a:t>Matriarchal</a:t>
            </a:r>
          </a:p>
          <a:p>
            <a:pPr marL="457200" indent="-457200">
              <a:buAutoNum type="alphaLcPeriod"/>
            </a:pPr>
            <a:r>
              <a:rPr lang="en-US" dirty="0" err="1" smtClean="0"/>
              <a:t>Equilitarian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dirty="0" err="1" smtClean="0"/>
              <a:t>Bilineal</a:t>
            </a:r>
            <a:endParaRPr lang="en-US" dirty="0" smtClean="0"/>
          </a:p>
          <a:p>
            <a:pPr marL="457200" indent="-457200">
              <a:buAutoNum type="alphaLcPeriod"/>
            </a:pPr>
            <a:r>
              <a:rPr lang="en-US" smtClean="0"/>
              <a:t>Patriarchal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</TotalTime>
  <Words>173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Major Social institution – the family: questionnaire </vt:lpstr>
      <vt:lpstr>1. What is the smallest social institution with the unique function or producing and rearing the young?</vt:lpstr>
      <vt:lpstr>2. It is one of the function of the family where the child learns his role and status.</vt:lpstr>
      <vt:lpstr>3.There are tow types of family that may be classified in different ways except.</vt:lpstr>
      <vt:lpstr>4. There are 3 types of polygamy these are:</vt:lpstr>
      <vt:lpstr>What reference to authority when the father is considered the head and plays a dominant role of the family?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Social institution – the family: questionnaire </dc:title>
  <dc:creator>YASAY</dc:creator>
  <cp:lastModifiedBy>YASAY</cp:lastModifiedBy>
  <cp:revision>10</cp:revision>
  <dcterms:created xsi:type="dcterms:W3CDTF">2012-02-01T13:54:54Z</dcterms:created>
  <dcterms:modified xsi:type="dcterms:W3CDTF">2012-02-01T14:20:09Z</dcterms:modified>
</cp:coreProperties>
</file>